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108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F0672-7A4E-4EC7-B9F2-64E6EF35FA69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37E0-4CB7-49E7-9823-9E30B03F0D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F0672-7A4E-4EC7-B9F2-64E6EF35FA69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37E0-4CB7-49E7-9823-9E30B03F0D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F0672-7A4E-4EC7-B9F2-64E6EF35FA69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37E0-4CB7-49E7-9823-9E30B03F0D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F0672-7A4E-4EC7-B9F2-64E6EF35FA69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37E0-4CB7-49E7-9823-9E30B03F0D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F0672-7A4E-4EC7-B9F2-64E6EF35FA69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37E0-4CB7-49E7-9823-9E30B03F0D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F0672-7A4E-4EC7-B9F2-64E6EF35FA69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37E0-4CB7-49E7-9823-9E30B03F0D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F0672-7A4E-4EC7-B9F2-64E6EF35FA69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37E0-4CB7-49E7-9823-9E30B03F0D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F0672-7A4E-4EC7-B9F2-64E6EF35FA69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37E0-4CB7-49E7-9823-9E30B03F0D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F0672-7A4E-4EC7-B9F2-64E6EF35FA69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37E0-4CB7-49E7-9823-9E30B03F0D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F0672-7A4E-4EC7-B9F2-64E6EF35FA69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37E0-4CB7-49E7-9823-9E30B03F0D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F0672-7A4E-4EC7-B9F2-64E6EF35FA69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37E0-4CB7-49E7-9823-9E30B03F0D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F0672-7A4E-4EC7-B9F2-64E6EF35FA69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437E0-4CB7-49E7-9823-9E30B03F0D9E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/>
              <a:t>Gender and Nationalism</a:t>
            </a:r>
            <a:r>
              <a:rPr lang="en-GB" b="1"/>
              <a:t/>
            </a:r>
            <a:br>
              <a:rPr lang="en-GB" b="1"/>
            </a:b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Reproduction is highly significant to nationalist movements and identity constructions; reproduction is </a:t>
            </a:r>
            <a:r>
              <a:rPr lang="en-US" dirty="0" err="1" smtClean="0"/>
              <a:t>politicised</a:t>
            </a:r>
            <a:r>
              <a:rPr lang="en-US" dirty="0" smtClean="0"/>
              <a:t> and motherhood </a:t>
            </a:r>
            <a:r>
              <a:rPr lang="en-US" dirty="0" err="1" smtClean="0"/>
              <a:t>militarised</a:t>
            </a:r>
            <a:r>
              <a:rPr lang="en-US" dirty="0" smtClean="0"/>
              <a:t>: ‘demographic race’.</a:t>
            </a:r>
          </a:p>
          <a:p>
            <a:pPr>
              <a:lnSpc>
                <a:spcPct val="80000"/>
              </a:lnSpc>
            </a:pPr>
            <a:r>
              <a:rPr lang="en-US" b="1" dirty="0" smtClean="0"/>
              <a:t>Example: </a:t>
            </a:r>
            <a:r>
              <a:rPr lang="en-US" dirty="0" smtClean="0"/>
              <a:t>In former Yugoslavia wars, constructions of ethno-national identity intersected with restrictive constructions of gender identity placing a high value on female chastity and nationalist motherhood, whilst framing masculinity as equal to warrior aggression.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en-GB" sz="3200" b="1" smtClean="0"/>
              <a:t>WWI recruitment posters</a:t>
            </a:r>
            <a:endParaRPr lang="en-US" sz="3200" b="1" smtClean="0"/>
          </a:p>
        </p:txBody>
      </p:sp>
      <p:pic>
        <p:nvPicPr>
          <p:cNvPr id="16387" name="Picture 4" descr="Navy%20Recruiting%20Poster%20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42988" y="1557338"/>
            <a:ext cx="3105150" cy="4876800"/>
          </a:xfrm>
          <a:noFill/>
        </p:spPr>
      </p:pic>
      <p:pic>
        <p:nvPicPr>
          <p:cNvPr id="16388" name="Picture 3" descr="glory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003800" y="1557338"/>
            <a:ext cx="3317875" cy="47910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Women’s Participation in Nationalist Movements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Virginia Woolf: ‘as a woman I have no country. As a woman I want no country. As a woman my country is the whole world’ (1938 </a:t>
            </a:r>
            <a:r>
              <a:rPr lang="en-US" i="1" dirty="0" smtClean="0"/>
              <a:t>Three Guineas</a:t>
            </a:r>
            <a:r>
              <a:rPr lang="en-US" dirty="0" smtClean="0"/>
              <a:t>).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en-GB" sz="3200" b="1" smtClean="0"/>
              <a:t>Northern Ireland: women’s nationalist activism</a:t>
            </a:r>
            <a:endParaRPr lang="en-US" sz="3200" b="1" smtClean="0"/>
          </a:p>
        </p:txBody>
      </p:sp>
      <p:pic>
        <p:nvPicPr>
          <p:cNvPr id="24579" name="Picture 3"/>
          <p:cNvPicPr>
            <a:picLocks noGrp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95513" y="1341438"/>
            <a:ext cx="4765675" cy="524351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Woman question’ central part of many anti-colonial nationalist struggles; greater freedoms for women = modernity and civilisation. J S Mill: ‘the condition of women is one of the most remarkable circumstances in the manner of nations.</a:t>
            </a:r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Jayawardena</a:t>
            </a:r>
            <a:r>
              <a:rPr lang="en-US" dirty="0" smtClean="0"/>
              <a:t> (1986): in most Asian anti-colonial nationalist movements in 19</a:t>
            </a:r>
            <a:r>
              <a:rPr lang="en-US" baseline="30000" dirty="0" smtClean="0"/>
              <a:t>th</a:t>
            </a:r>
            <a:r>
              <a:rPr lang="en-US" dirty="0" smtClean="0"/>
              <a:t>/early 20</a:t>
            </a:r>
            <a:r>
              <a:rPr lang="en-US" baseline="30000" dirty="0" smtClean="0"/>
              <a:t>th</a:t>
            </a:r>
            <a:r>
              <a:rPr lang="en-US" dirty="0" smtClean="0"/>
              <a:t> centuries struggles for women’s emancipation were integral. Advances in women’s legal and political equality in Asia but didn’t achieve change in patriarchal structures of family and society.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20040" indent="-320040">
              <a:lnSpc>
                <a:spcPct val="90000"/>
              </a:lnSpc>
              <a:buFont typeface="Wingdings"/>
              <a:buChar char=""/>
              <a:defRPr/>
            </a:pPr>
            <a:r>
              <a:rPr lang="en-GB" sz="3000" dirty="0"/>
              <a:t>Women’s participation in nationalist movements (even as soldiers) has never guaranteed greater rights and freedoms in a new political/ territorial structure.</a:t>
            </a:r>
          </a:p>
          <a:p>
            <a:pPr marL="640715" lvl="1" indent="-320040">
              <a:lnSpc>
                <a:spcPct val="90000"/>
              </a:lnSpc>
              <a:buFont typeface="Wingdings"/>
              <a:buChar char=""/>
              <a:defRPr/>
            </a:pPr>
            <a:r>
              <a:rPr lang="en-GB" b="1" dirty="0" smtClean="0"/>
              <a:t>Example: </a:t>
            </a:r>
            <a:r>
              <a:rPr lang="en-GB" dirty="0" smtClean="0"/>
              <a:t>formation </a:t>
            </a:r>
            <a:r>
              <a:rPr lang="en-GB" dirty="0"/>
              <a:t>of independent Ireland</a:t>
            </a:r>
            <a:r>
              <a:rPr lang="en-US" dirty="0"/>
              <a:t> (e.g. 1937 Constitution).</a:t>
            </a:r>
          </a:p>
          <a:p>
            <a:pPr marL="320040" indent="-320040">
              <a:lnSpc>
                <a:spcPct val="90000"/>
              </a:lnSpc>
              <a:buFont typeface="Wingdings"/>
              <a:buChar char=""/>
              <a:defRPr/>
            </a:pPr>
            <a:endParaRPr lang="en-US" sz="1600" dirty="0"/>
          </a:p>
          <a:p>
            <a:pPr marL="320040" indent="-320040">
              <a:lnSpc>
                <a:spcPct val="90000"/>
              </a:lnSpc>
              <a:buFont typeface="Wingdings"/>
              <a:buChar char=""/>
              <a:defRPr/>
            </a:pPr>
            <a:r>
              <a:rPr lang="en-US" sz="3000" dirty="0"/>
              <a:t>‘Women might have had a place in the revolution, but for Ireland’s new rulers, aping their imperial masters in this as in so many things, they certainly had no place in government’ (</a:t>
            </a:r>
            <a:r>
              <a:rPr lang="en-US" sz="3000" dirty="0" smtClean="0"/>
              <a:t>Coulter: </a:t>
            </a:r>
            <a:r>
              <a:rPr lang="en-US" sz="3000" dirty="0"/>
              <a:t>1993).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>
                <a:latin typeface="Aharoni" pitchFamily="2" charset="-79"/>
                <a:cs typeface="Aharoni" pitchFamily="2" charset="-79"/>
              </a:rPr>
              <a:t>Gender Blindness in Nationalism</a:t>
            </a:r>
            <a:endParaRPr lang="en-GB" sz="4000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Nationalism: ‘it is hard to think of any political phenomenon which remains so puzzling and about which there is less analytic consensus’ (Anderson 1996 in </a:t>
            </a:r>
            <a:r>
              <a:rPr lang="en-US" i="1" dirty="0" smtClean="0"/>
              <a:t>Mapping the Nation</a:t>
            </a:r>
            <a:r>
              <a:rPr lang="en-US" dirty="0" smtClean="0"/>
              <a:t>).</a:t>
            </a:r>
            <a:endParaRPr lang="en-US" sz="2000" dirty="0" smtClean="0"/>
          </a:p>
          <a:p>
            <a:r>
              <a:rPr lang="en-US" dirty="0" smtClean="0"/>
              <a:t>Literature on nationalism has not been interested in questions of gender or the differential participation of women and men.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political doctrine of nationalism is based on </a:t>
            </a:r>
            <a:r>
              <a:rPr lang="en-GB" dirty="0" smtClean="0"/>
              <a:t>the idea </a:t>
            </a:r>
            <a:r>
              <a:rPr lang="en-GB" dirty="0"/>
              <a:t>of a nation or a people, and it usually locates </a:t>
            </a:r>
            <a:r>
              <a:rPr lang="en-GB" dirty="0" smtClean="0"/>
              <a:t>an ‘‘</a:t>
            </a:r>
            <a:r>
              <a:rPr lang="en-GB" dirty="0"/>
              <a:t>other’’ who is used to reinforce ties uniting </a:t>
            </a:r>
            <a:r>
              <a:rPr lang="en-GB" dirty="0" smtClean="0"/>
              <a:t>the nation</a:t>
            </a:r>
            <a:r>
              <a:rPr lang="en-GB" dirty="0"/>
              <a:t>. In other words, a coherent community </a:t>
            </a:r>
            <a:r>
              <a:rPr lang="en-GB" dirty="0" smtClean="0"/>
              <a:t>exists because </a:t>
            </a:r>
            <a:r>
              <a:rPr lang="en-GB" dirty="0"/>
              <a:t>‘‘we’’ are ethnically, linguistically, </a:t>
            </a:r>
            <a:r>
              <a:rPr lang="en-GB" dirty="0" smtClean="0"/>
              <a:t>religiously, and/or </a:t>
            </a:r>
            <a:r>
              <a:rPr lang="en-GB" dirty="0"/>
              <a:t>ideologically distinct from ‘‘them</a:t>
            </a:r>
            <a:r>
              <a:rPr lang="en-GB" dirty="0" smtClean="0"/>
              <a:t>.’’ (</a:t>
            </a:r>
            <a:r>
              <a:rPr lang="en-GB" dirty="0" err="1" smtClean="0"/>
              <a:t>Banerjee</a:t>
            </a:r>
            <a:r>
              <a:rPr lang="en-GB" dirty="0" smtClean="0"/>
              <a:t>: 2003)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It has not been until the emergence of </a:t>
            </a:r>
            <a:r>
              <a:rPr lang="en-GB" dirty="0" smtClean="0"/>
              <a:t>feminist analysis </a:t>
            </a:r>
            <a:r>
              <a:rPr lang="en-GB" dirty="0"/>
              <a:t>that the gendered nature of imagined </a:t>
            </a:r>
            <a:r>
              <a:rPr lang="en-GB" dirty="0" smtClean="0"/>
              <a:t>political identities </a:t>
            </a:r>
            <a:r>
              <a:rPr lang="en-GB" dirty="0"/>
              <a:t>has </a:t>
            </a:r>
            <a:r>
              <a:rPr lang="en-GB" dirty="0" smtClean="0"/>
              <a:t>been uncovered </a:t>
            </a:r>
            <a:r>
              <a:rPr lang="en-GB" dirty="0"/>
              <a:t>and </a:t>
            </a:r>
            <a:r>
              <a:rPr lang="en-GB" dirty="0" smtClean="0"/>
              <a:t>deconstructed (</a:t>
            </a:r>
            <a:r>
              <a:rPr lang="en-GB" dirty="0" err="1" smtClean="0"/>
              <a:t>Blom</a:t>
            </a:r>
            <a:r>
              <a:rPr lang="en-GB" dirty="0"/>
              <a:t>, Hall, </a:t>
            </a:r>
            <a:r>
              <a:rPr lang="en-GB" dirty="0" smtClean="0"/>
              <a:t>&amp; </a:t>
            </a:r>
            <a:r>
              <a:rPr lang="en-GB" dirty="0" err="1" smtClean="0"/>
              <a:t>Hagemann</a:t>
            </a:r>
            <a:r>
              <a:rPr lang="en-GB" dirty="0"/>
              <a:t>, 2000; </a:t>
            </a:r>
            <a:r>
              <a:rPr lang="en-GB" dirty="0" err="1"/>
              <a:t>Enloe</a:t>
            </a:r>
            <a:r>
              <a:rPr lang="en-GB" dirty="0"/>
              <a:t>, 1983, </a:t>
            </a:r>
            <a:r>
              <a:rPr lang="en-GB" dirty="0" smtClean="0"/>
              <a:t>2000; </a:t>
            </a:r>
            <a:r>
              <a:rPr lang="en-GB" dirty="0" err="1" smtClean="0"/>
              <a:t>Mayar</a:t>
            </a:r>
            <a:r>
              <a:rPr lang="en-GB" dirty="0"/>
              <a:t>, 1999; McClintock, 1995; McClintock, Mufti</a:t>
            </a:r>
            <a:r>
              <a:rPr lang="en-GB" dirty="0" smtClean="0"/>
              <a:t>, &amp; </a:t>
            </a:r>
            <a:r>
              <a:rPr lang="en-GB" dirty="0" err="1"/>
              <a:t>Shohat</a:t>
            </a:r>
            <a:r>
              <a:rPr lang="en-GB" dirty="0"/>
              <a:t>, 1997; Yuval-Davis &amp; </a:t>
            </a:r>
            <a:r>
              <a:rPr lang="en-GB" dirty="0" err="1"/>
              <a:t>Anthias</a:t>
            </a:r>
            <a:r>
              <a:rPr lang="en-GB" dirty="0"/>
              <a:t>, 1989).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But how is gender connected to a formation of various nationalism? </a:t>
            </a:r>
          </a:p>
          <a:p>
            <a:r>
              <a:rPr lang="en-GB" dirty="0" smtClean="0"/>
              <a:t>Usually a nationalism is gendered </a:t>
            </a:r>
            <a:r>
              <a:rPr lang="en-GB" dirty="0"/>
              <a:t>in that it draws on socially </a:t>
            </a:r>
            <a:r>
              <a:rPr lang="en-GB" dirty="0" smtClean="0"/>
              <a:t>constructed ideas </a:t>
            </a:r>
            <a:r>
              <a:rPr lang="en-GB" dirty="0"/>
              <a:t>of masculinity and femininity to shape </a:t>
            </a:r>
            <a:r>
              <a:rPr lang="en-GB" dirty="0" smtClean="0"/>
              <a:t>female and </a:t>
            </a:r>
            <a:r>
              <a:rPr lang="en-GB" dirty="0"/>
              <a:t>male participation in nation building, as well </a:t>
            </a:r>
            <a:r>
              <a:rPr lang="en-GB" dirty="0" smtClean="0"/>
              <a:t>as the </a:t>
            </a:r>
            <a:r>
              <a:rPr lang="en-GB" dirty="0"/>
              <a:t>manner in which the nation is embodied in </a:t>
            </a:r>
            <a:r>
              <a:rPr lang="en-GB" dirty="0" smtClean="0"/>
              <a:t>the imagination </a:t>
            </a:r>
            <a:r>
              <a:rPr lang="en-GB" dirty="0"/>
              <a:t>of self-professed nationalists</a:t>
            </a:r>
            <a:r>
              <a:rPr lang="en-GB" dirty="0" smtClean="0"/>
              <a:t>. (</a:t>
            </a:r>
            <a:r>
              <a:rPr lang="en-GB" dirty="0" err="1" smtClean="0"/>
              <a:t>Banerjee</a:t>
            </a:r>
            <a:r>
              <a:rPr lang="en-GB" dirty="0" smtClean="0"/>
              <a:t>: 2003)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Women </a:t>
            </a:r>
            <a:r>
              <a:rPr lang="en-GB" dirty="0" smtClean="0"/>
              <a:t>are employed as </a:t>
            </a:r>
            <a:r>
              <a:rPr lang="en-GB" dirty="0"/>
              <a:t>social reproducers of cultural </a:t>
            </a:r>
            <a:r>
              <a:rPr lang="en-GB" dirty="0" smtClean="0"/>
              <a:t>forms and teach </a:t>
            </a:r>
            <a:r>
              <a:rPr lang="en-GB" dirty="0"/>
              <a:t>children rituals and myths aimed at </a:t>
            </a:r>
            <a:r>
              <a:rPr lang="en-GB" dirty="0" smtClean="0"/>
              <a:t>locating them </a:t>
            </a:r>
            <a:r>
              <a:rPr lang="en-GB" dirty="0"/>
              <a:t>within a specific national </a:t>
            </a:r>
            <a:r>
              <a:rPr lang="en-GB" dirty="0" smtClean="0"/>
              <a:t>context</a:t>
            </a:r>
          </a:p>
          <a:p>
            <a:r>
              <a:rPr lang="en-GB" dirty="0" smtClean="0"/>
              <a:t>Motherland </a:t>
            </a:r>
            <a:r>
              <a:rPr lang="en-GB" dirty="0"/>
              <a:t>or </a:t>
            </a:r>
            <a:r>
              <a:rPr lang="en-GB" dirty="0" smtClean="0"/>
              <a:t>nation is a common metaphor to invoke nationalism indicating a woman who needs to be protected by male warriors. 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Feminist Approaches to Nationalism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‘[A]</a:t>
            </a:r>
            <a:r>
              <a:rPr lang="en-GB" dirty="0" err="1" smtClean="0"/>
              <a:t>ll</a:t>
            </a:r>
            <a:r>
              <a:rPr lang="en-GB" dirty="0" smtClean="0"/>
              <a:t> nationalisms are gendered; all are invented; and all are dangerous… in the sense that they represent relations to political power and to the technologies of violence’ (McClintock 1997).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1" dirty="0" smtClean="0"/>
              <a:t>Gender and the idea of nationhood</a:t>
            </a:r>
            <a:r>
              <a:rPr lang="en-GB" b="1" dirty="0" smtClean="0"/>
              <a:t>:</a:t>
            </a:r>
          </a:p>
          <a:p>
            <a:r>
              <a:rPr lang="en-US" dirty="0" smtClean="0"/>
              <a:t>The nation is frequently figured as a woman and women are constructed as bearers of the nation.</a:t>
            </a:r>
          </a:p>
          <a:p>
            <a:endParaRPr lang="en-GB" b="1" dirty="0"/>
          </a:p>
        </p:txBody>
      </p:sp>
      <p:sp>
        <p:nvSpPr>
          <p:cNvPr id="4" name="Rectangle 3"/>
          <p:cNvSpPr/>
          <p:nvPr/>
        </p:nvSpPr>
        <p:spPr>
          <a:xfrm rot="10800000">
            <a:off x="2286000" y="2611071"/>
            <a:ext cx="4572000" cy="319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Many </a:t>
            </a:r>
            <a:r>
              <a:rPr lang="en-GB" dirty="0"/>
              <a:t>Indian </a:t>
            </a:r>
            <a:r>
              <a:rPr lang="en-GB" dirty="0" smtClean="0"/>
              <a:t>nationalists vow </a:t>
            </a:r>
            <a:r>
              <a:rPr lang="en-GB" dirty="0"/>
              <a:t>to protect </a:t>
            </a:r>
            <a:r>
              <a:rPr lang="en-GB" dirty="0" err="1"/>
              <a:t>Bharatmata</a:t>
            </a:r>
            <a:r>
              <a:rPr lang="en-GB" dirty="0"/>
              <a:t> or ‘‘Mother India.’’</a:t>
            </a:r>
          </a:p>
          <a:p>
            <a:r>
              <a:rPr lang="en-GB" dirty="0"/>
              <a:t>Nation as woman also intersects the nationalist </a:t>
            </a:r>
            <a:r>
              <a:rPr lang="en-GB" dirty="0" smtClean="0"/>
              <a:t>discourse through </a:t>
            </a:r>
            <a:r>
              <a:rPr lang="en-GB" dirty="0"/>
              <a:t>socially constructed ideas of </a:t>
            </a:r>
            <a:r>
              <a:rPr lang="en-GB" dirty="0" err="1"/>
              <a:t>honor</a:t>
            </a:r>
            <a:r>
              <a:rPr lang="en-GB" dirty="0"/>
              <a:t>. </a:t>
            </a:r>
            <a:r>
              <a:rPr lang="en-GB" dirty="0" smtClean="0"/>
              <a:t>In many </a:t>
            </a:r>
            <a:r>
              <a:rPr lang="en-GB" dirty="0"/>
              <a:t>contexts, women symbolize national </a:t>
            </a:r>
            <a:r>
              <a:rPr lang="en-GB" dirty="0" err="1"/>
              <a:t>honor</a:t>
            </a:r>
            <a:r>
              <a:rPr lang="en-GB" dirty="0" smtClean="0"/>
              <a:t>, thus </a:t>
            </a:r>
            <a:r>
              <a:rPr lang="en-GB" dirty="0"/>
              <a:t>any act (e.g., rape) that defiles and </a:t>
            </a:r>
            <a:r>
              <a:rPr lang="en-GB" dirty="0" smtClean="0"/>
              <a:t>violates women’s </a:t>
            </a:r>
            <a:r>
              <a:rPr lang="en-GB" dirty="0"/>
              <a:t>bodies becomes a political weapon </a:t>
            </a:r>
            <a:r>
              <a:rPr lang="en-GB" dirty="0" smtClean="0"/>
              <a:t>aimed at </a:t>
            </a:r>
            <a:r>
              <a:rPr lang="en-GB" dirty="0"/>
              <a:t>destroying the enemy nation’s </a:t>
            </a:r>
            <a:r>
              <a:rPr lang="en-GB" dirty="0" err="1"/>
              <a:t>honor</a:t>
            </a:r>
            <a:r>
              <a:rPr lang="en-GB" dirty="0" smtClean="0"/>
              <a:t>. (</a:t>
            </a:r>
            <a:r>
              <a:rPr lang="en-GB" dirty="0" err="1" smtClean="0"/>
              <a:t>Banerjee</a:t>
            </a:r>
            <a:r>
              <a:rPr lang="en-GB" dirty="0" smtClean="0"/>
              <a:t>: 2003)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700</Words>
  <Application>Microsoft Office PowerPoint</Application>
  <PresentationFormat>On-screen Show (4:3)</PresentationFormat>
  <Paragraphs>29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Aharoni</vt:lpstr>
      <vt:lpstr>Arial</vt:lpstr>
      <vt:lpstr>Calibri</vt:lpstr>
      <vt:lpstr>Wingdings</vt:lpstr>
      <vt:lpstr>Office Theme</vt:lpstr>
      <vt:lpstr>Gender and Nationalism </vt:lpstr>
      <vt:lpstr>Gender Blindness in Nationalism</vt:lpstr>
      <vt:lpstr>PowerPoint Presentation</vt:lpstr>
      <vt:lpstr>PowerPoint Presentation</vt:lpstr>
      <vt:lpstr> </vt:lpstr>
      <vt:lpstr>PowerPoint Presentation</vt:lpstr>
      <vt:lpstr>Feminist Approaches to Nationalism</vt:lpstr>
      <vt:lpstr>PowerPoint Presentation</vt:lpstr>
      <vt:lpstr>PowerPoint Presentation</vt:lpstr>
      <vt:lpstr>PowerPoint Presentation</vt:lpstr>
      <vt:lpstr>PowerPoint Presentation</vt:lpstr>
      <vt:lpstr>WWI recruitment posters</vt:lpstr>
      <vt:lpstr>Women’s Participation in Nationalist Movements</vt:lpstr>
      <vt:lpstr>Northern Ireland: women’s nationalist activism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Gender and Nationalism</dc:title>
  <dc:creator>User</dc:creator>
  <cp:lastModifiedBy>Maryam</cp:lastModifiedBy>
  <cp:revision>7</cp:revision>
  <dcterms:created xsi:type="dcterms:W3CDTF">2013-03-25T15:12:36Z</dcterms:created>
  <dcterms:modified xsi:type="dcterms:W3CDTF">2020-05-05T10:58:41Z</dcterms:modified>
</cp:coreProperties>
</file>